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A60D-91CB-5474-146E-368942A8B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F3EEE-E4DE-AFE2-14A1-6BB32D16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C392-56BB-3AE5-E7E1-4834F4F0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1CC6-71C1-B00E-2564-34C8356B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6C11-F17A-CF9E-87CE-DE0AE00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913B-1DD2-E423-557C-9CCBD2A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955DE-8CAF-F724-EB5F-310D5EEAD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F321-53DF-880F-7E6A-31AA0282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63F5-057D-DC2E-B977-CC7DFDA3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BB90-B328-6429-E453-4C71C2C2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F03FE-B78A-0A34-3AC5-6F9F9E2FB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0268B-F7A3-55EA-1EBE-95371EFF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8AFB-4FC9-19CE-AE43-31285E88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2FA5-E179-F395-9230-77CAF416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79FF-9198-C2DE-6A34-AFE17FB1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EDBF-EE6F-67EF-A991-9908120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25B2-CE3E-BB14-B8B0-3B4850D1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857B-1EBC-54AD-9EA6-F9CF2141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EB1-68F6-3A35-601F-DBEF49B4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F187-DC9C-DE6D-FB5E-41BFDAD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AF55-EA60-F873-08DB-2BBE5B5A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6C26C-DA03-557A-68C3-7C2656E9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EABCF-8F8B-2832-8204-BDCA60B6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9AA3-1567-B5C8-578B-5C9714E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6F2F-3BED-618C-EF77-45556DB1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61C6-17DE-2755-D675-BCAE11CB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B3F4-3848-8AE1-A7A7-9C23844E1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213D-42FF-49F2-3564-9D63A3452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DDD6-429F-0933-A3F9-90870C07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DD367-D83A-5B07-A06A-BB31CBC9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7EDC-5073-9083-638D-333E959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918F-F33E-FC68-12E6-15FD259F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28A3F-4B06-F4B1-3471-9B4BE66B5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2CAB-E02E-9BBA-AFF5-C8EC498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53BB0-B850-EDCF-6B70-584DF01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35DD2-DCA6-36BD-3FBF-91ED2898B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5CDD0-F0C5-1A1F-D6B5-46D35A38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AB906-8C4D-DCE8-5EF2-3E6C6FAD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FD1E9-81B5-AA17-6905-05017514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0750-8636-2E90-ADAA-6AB627F4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C2AD-D34F-7CA9-C9DA-F93BDA2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3EFB6-E5AC-6667-09CC-FCD4D4E9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DE69-06AF-EDE9-534A-FE039F87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B5CB0-76DB-1AD3-ED89-414CF1D2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6BC16-E425-7D65-016A-F1C2A402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A2F66-B2F5-4ABD-7490-FDC23DB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0CBF-3EE2-DC0F-2654-E94B40E0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A131-5D75-0883-0048-C32D19A4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E22A0-4F5B-FC5A-B0DA-6AAD4D9C9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7EEE-494A-1FFC-514E-1BE2FFD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75618-CF13-88C6-05A5-64D89978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8550E-5050-3B89-8D46-E1D4834E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1729-B88C-3498-CAE0-B35140BA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81C26-B706-42A0-32F4-9515F4C92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D3845-E279-3A16-6193-079D3933C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13DD1-C55C-1AD2-6F21-6B466E60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0BD1B-9970-586C-B2FA-A1908BBE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D21E1-D360-5006-94C7-368FF67B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144B9-C160-BA53-5DBB-B63CCB6E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8626-85D1-2648-456F-75BCC540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B7AC3-DEB3-E533-D418-5C9F6E3B1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49A-519D-49AA-BDD8-BAEB6B9850B9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C41A-7C5A-5F44-32ED-01BCBC6C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4ACF-8C4B-B6FA-C29E-58D2086E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B306-CCBB-44F7-8B25-209400DE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B66A9-4F24-6EA9-54F1-F93F7676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92" y="-95760"/>
            <a:ext cx="10287478" cy="6844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2A6371-C333-2E89-8A5E-5D3E6C5233E3}"/>
              </a:ext>
            </a:extLst>
          </p:cNvPr>
          <p:cNvSpPr/>
          <p:nvPr/>
        </p:nvSpPr>
        <p:spPr>
          <a:xfrm>
            <a:off x="3504335" y="212449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3B0C4-A23B-5E4E-F101-32A0C102DD17}"/>
              </a:ext>
            </a:extLst>
          </p:cNvPr>
          <p:cNvSpPr/>
          <p:nvPr/>
        </p:nvSpPr>
        <p:spPr>
          <a:xfrm>
            <a:off x="3362537" y="261880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420DB-37E7-1999-CAF6-68C1D4311508}"/>
              </a:ext>
            </a:extLst>
          </p:cNvPr>
          <p:cNvSpPr/>
          <p:nvPr/>
        </p:nvSpPr>
        <p:spPr>
          <a:xfrm>
            <a:off x="2918185" y="244559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D4D9C-E830-23DA-C52C-D68897F21E65}"/>
              </a:ext>
            </a:extLst>
          </p:cNvPr>
          <p:cNvSpPr/>
          <p:nvPr/>
        </p:nvSpPr>
        <p:spPr>
          <a:xfrm>
            <a:off x="3059983" y="201770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907BB-4E6B-B079-8C42-0AEA07D8A76D}"/>
              </a:ext>
            </a:extLst>
          </p:cNvPr>
          <p:cNvSpPr/>
          <p:nvPr/>
        </p:nvSpPr>
        <p:spPr>
          <a:xfrm>
            <a:off x="4912233" y="226486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048E3-DFC0-F24C-E72D-1501F6733738}"/>
              </a:ext>
            </a:extLst>
          </p:cNvPr>
          <p:cNvSpPr/>
          <p:nvPr/>
        </p:nvSpPr>
        <p:spPr>
          <a:xfrm>
            <a:off x="4831911" y="2721114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FA605-E255-6D9B-BAED-18F986233FDA}"/>
              </a:ext>
            </a:extLst>
          </p:cNvPr>
          <p:cNvSpPr/>
          <p:nvPr/>
        </p:nvSpPr>
        <p:spPr>
          <a:xfrm>
            <a:off x="4345669" y="272766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DC0C5-2362-BDE1-B89C-4BB03B988915}"/>
              </a:ext>
            </a:extLst>
          </p:cNvPr>
          <p:cNvSpPr/>
          <p:nvPr/>
        </p:nvSpPr>
        <p:spPr>
          <a:xfrm>
            <a:off x="4366614" y="2179114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7B1E64-CD9D-59D4-0FA9-1C9D8FBDB31F}"/>
              </a:ext>
            </a:extLst>
          </p:cNvPr>
          <p:cNvCxnSpPr>
            <a:cxnSpLocks/>
          </p:cNvCxnSpPr>
          <p:nvPr/>
        </p:nvCxnSpPr>
        <p:spPr>
          <a:xfrm flipV="1">
            <a:off x="1535355" y="1910917"/>
            <a:ext cx="1725915" cy="7170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94B55B3-0522-2AE6-5A34-3B0F38F55F0A}"/>
              </a:ext>
            </a:extLst>
          </p:cNvPr>
          <p:cNvSpPr/>
          <p:nvPr/>
        </p:nvSpPr>
        <p:spPr>
          <a:xfrm>
            <a:off x="1879340" y="29723"/>
            <a:ext cx="717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highlight>
                  <a:srgbClr val="C0C0C0"/>
                </a:highlight>
              </a:rPr>
              <a:t>1500 Volunteer Parkway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highlight>
                <a:srgbClr val="C0C0C0"/>
              </a:highligh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E43CC4-4DEE-1B8C-3E4E-9906CA0D5879}"/>
              </a:ext>
            </a:extLst>
          </p:cNvPr>
          <p:cNvCxnSpPr>
            <a:cxnSpLocks/>
          </p:cNvCxnSpPr>
          <p:nvPr/>
        </p:nvCxnSpPr>
        <p:spPr>
          <a:xfrm flipH="1">
            <a:off x="5771535" y="2367171"/>
            <a:ext cx="1507616" cy="247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184A3C-7D90-B9F3-B9C3-6D06FE111414}"/>
              </a:ext>
            </a:extLst>
          </p:cNvPr>
          <p:cNvCxnSpPr>
            <a:cxnSpLocks/>
          </p:cNvCxnSpPr>
          <p:nvPr/>
        </p:nvCxnSpPr>
        <p:spPr>
          <a:xfrm flipH="1" flipV="1">
            <a:off x="4683531" y="5079528"/>
            <a:ext cx="3233584" cy="466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116DBB-8E34-9C6D-2F0E-5BBB69BAB755}"/>
              </a:ext>
            </a:extLst>
          </p:cNvPr>
          <p:cNvCxnSpPr>
            <a:cxnSpLocks/>
          </p:cNvCxnSpPr>
          <p:nvPr/>
        </p:nvCxnSpPr>
        <p:spPr>
          <a:xfrm flipH="1" flipV="1">
            <a:off x="5054087" y="3949818"/>
            <a:ext cx="2863028" cy="769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2E30C82-1228-BD1D-0166-C68572F40A3B}"/>
              </a:ext>
            </a:extLst>
          </p:cNvPr>
          <p:cNvSpPr/>
          <p:nvPr/>
        </p:nvSpPr>
        <p:spPr>
          <a:xfrm>
            <a:off x="7786829" y="4248066"/>
            <a:ext cx="151682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WOODLAND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MIDDLE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90CA1D-46F9-46C3-9FC4-CDE570B9A98B}"/>
              </a:ext>
            </a:extLst>
          </p:cNvPr>
          <p:cNvSpPr/>
          <p:nvPr/>
        </p:nvSpPr>
        <p:spPr>
          <a:xfrm>
            <a:off x="7786829" y="5192538"/>
            <a:ext cx="159607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CROCKETT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ELEMENTARY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CA910B-5489-EA0C-7DE6-E71AF071150F}"/>
              </a:ext>
            </a:extLst>
          </p:cNvPr>
          <p:cNvSpPr/>
          <p:nvPr/>
        </p:nvSpPr>
        <p:spPr>
          <a:xfrm>
            <a:off x="7266103" y="2011388"/>
            <a:ext cx="1302024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PARKING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 1,2,3,4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7F4BE8-76BA-1A5B-808B-B7431E9F2F56}"/>
              </a:ext>
            </a:extLst>
          </p:cNvPr>
          <p:cNvSpPr/>
          <p:nvPr/>
        </p:nvSpPr>
        <p:spPr>
          <a:xfrm>
            <a:off x="419638" y="2331442"/>
            <a:ext cx="1302024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PARKING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 5,6,7,8</a:t>
            </a:r>
          </a:p>
        </p:txBody>
      </p:sp>
    </p:spTree>
    <p:extLst>
      <p:ext uri="{BB962C8B-B14F-4D97-AF65-F5344CB8AC3E}">
        <p14:creationId xmlns:p14="http://schemas.microsoft.com/office/powerpoint/2010/main" val="7610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1170F-E87A-D5C5-AD62-B12572B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73" y="397967"/>
            <a:ext cx="10935811" cy="5946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A2C22-B25A-FCA9-5B96-690F76348DFD}"/>
              </a:ext>
            </a:extLst>
          </p:cNvPr>
          <p:cNvSpPr txBox="1"/>
          <p:nvPr/>
        </p:nvSpPr>
        <p:spPr>
          <a:xfrm>
            <a:off x="1854479" y="831301"/>
            <a:ext cx="1347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BACK QUAD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50865-DD7D-F382-233B-FDA6DC0D3CC6}"/>
              </a:ext>
            </a:extLst>
          </p:cNvPr>
          <p:cNvSpPr txBox="1"/>
          <p:nvPr/>
        </p:nvSpPr>
        <p:spPr>
          <a:xfrm>
            <a:off x="3843381" y="1517407"/>
            <a:ext cx="9353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76CD7-1E4C-5F57-86B4-2E504BA203EF}"/>
              </a:ext>
            </a:extLst>
          </p:cNvPr>
          <p:cNvSpPr txBox="1"/>
          <p:nvPr/>
        </p:nvSpPr>
        <p:spPr>
          <a:xfrm>
            <a:off x="999109" y="3614944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4867E-75D5-1220-AAC6-78277D20DE40}"/>
              </a:ext>
            </a:extLst>
          </p:cNvPr>
          <p:cNvSpPr txBox="1"/>
          <p:nvPr/>
        </p:nvSpPr>
        <p:spPr>
          <a:xfrm>
            <a:off x="2164880" y="1294905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96478-CD52-9AD3-F04C-24E5827187C0}"/>
              </a:ext>
            </a:extLst>
          </p:cNvPr>
          <p:cNvSpPr txBox="1"/>
          <p:nvPr/>
        </p:nvSpPr>
        <p:spPr>
          <a:xfrm>
            <a:off x="6446982" y="4324931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60E54-7B7B-BA5A-A4F3-C3D0F38EBC2C}"/>
              </a:ext>
            </a:extLst>
          </p:cNvPr>
          <p:cNvSpPr txBox="1"/>
          <p:nvPr/>
        </p:nvSpPr>
        <p:spPr>
          <a:xfrm>
            <a:off x="9058683" y="4324931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A3294-B527-6375-4188-7D0349EDD98A}"/>
              </a:ext>
            </a:extLst>
          </p:cNvPr>
          <p:cNvSpPr txBox="1"/>
          <p:nvPr/>
        </p:nvSpPr>
        <p:spPr>
          <a:xfrm>
            <a:off x="6275496" y="2619393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FA163-27D6-D571-F655-9A7487B1C5F3}"/>
              </a:ext>
            </a:extLst>
          </p:cNvPr>
          <p:cNvSpPr txBox="1"/>
          <p:nvPr/>
        </p:nvSpPr>
        <p:spPr>
          <a:xfrm>
            <a:off x="8972940" y="2490290"/>
            <a:ext cx="9104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DF29F-0067-8F99-AC5E-F5490772F7D4}"/>
              </a:ext>
            </a:extLst>
          </p:cNvPr>
          <p:cNvSpPr txBox="1"/>
          <p:nvPr/>
        </p:nvSpPr>
        <p:spPr>
          <a:xfrm>
            <a:off x="2841462" y="4039584"/>
            <a:ext cx="9115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#6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2BA6015-12AB-B296-BB60-E13378A4BC2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71800" y="2163738"/>
            <a:ext cx="156068" cy="429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78BBEC-4E4B-138B-85E0-041E4F2F8A00}"/>
              </a:ext>
            </a:extLst>
          </p:cNvPr>
          <p:cNvSpPr txBox="1"/>
          <p:nvPr/>
        </p:nvSpPr>
        <p:spPr>
          <a:xfrm>
            <a:off x="736079" y="2593560"/>
            <a:ext cx="8714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Batting Cages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CD515A-96A5-7C9C-90F7-DCA922F111B2}"/>
              </a:ext>
            </a:extLst>
          </p:cNvPr>
          <p:cNvCxnSpPr>
            <a:cxnSpLocks/>
          </p:cNvCxnSpPr>
          <p:nvPr/>
        </p:nvCxnSpPr>
        <p:spPr>
          <a:xfrm>
            <a:off x="1408170" y="1756227"/>
            <a:ext cx="1068324" cy="863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BEF83F-F8E6-FBEE-2A42-8D8852BC1267}"/>
              </a:ext>
            </a:extLst>
          </p:cNvPr>
          <p:cNvSpPr txBox="1"/>
          <p:nvPr/>
        </p:nvSpPr>
        <p:spPr>
          <a:xfrm>
            <a:off x="734573" y="1598270"/>
            <a:ext cx="13471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Concessions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A34897-33F8-BA74-1CB7-F1E3E0A88603}"/>
              </a:ext>
            </a:extLst>
          </p:cNvPr>
          <p:cNvCxnSpPr>
            <a:cxnSpLocks/>
          </p:cNvCxnSpPr>
          <p:nvPr/>
        </p:nvCxnSpPr>
        <p:spPr>
          <a:xfrm flipH="1" flipV="1">
            <a:off x="3048189" y="2784643"/>
            <a:ext cx="1126687" cy="264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88175C-529C-6516-50CA-91195A223BEA}"/>
              </a:ext>
            </a:extLst>
          </p:cNvPr>
          <p:cNvSpPr txBox="1"/>
          <p:nvPr/>
        </p:nvSpPr>
        <p:spPr>
          <a:xfrm>
            <a:off x="3825048" y="2859154"/>
            <a:ext cx="1216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Bathrooms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858F0-42CD-3DA6-2B71-11329E14E6AD}"/>
              </a:ext>
            </a:extLst>
          </p:cNvPr>
          <p:cNvCxnSpPr>
            <a:cxnSpLocks/>
          </p:cNvCxnSpPr>
          <p:nvPr/>
        </p:nvCxnSpPr>
        <p:spPr>
          <a:xfrm flipH="1">
            <a:off x="8495339" y="3614944"/>
            <a:ext cx="1189350" cy="1192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662F104-A048-F31F-ACC1-506212F5AD82}"/>
              </a:ext>
            </a:extLst>
          </p:cNvPr>
          <p:cNvSpPr txBox="1"/>
          <p:nvPr/>
        </p:nvSpPr>
        <p:spPr>
          <a:xfrm>
            <a:off x="9513902" y="3423908"/>
            <a:ext cx="1216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Bathrooms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0D2CA-5109-C9BD-FBEC-AAD219822551}"/>
              </a:ext>
            </a:extLst>
          </p:cNvPr>
          <p:cNvSpPr txBox="1"/>
          <p:nvPr/>
        </p:nvSpPr>
        <p:spPr>
          <a:xfrm>
            <a:off x="7711488" y="828077"/>
            <a:ext cx="1480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FRONT QUAD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F3BD4-6113-25CE-DA7A-CB852C582061}"/>
              </a:ext>
            </a:extLst>
          </p:cNvPr>
          <p:cNvSpPr txBox="1"/>
          <p:nvPr/>
        </p:nvSpPr>
        <p:spPr>
          <a:xfrm>
            <a:off x="1327868" y="5062194"/>
            <a:ext cx="35740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of 09/01/24: The back quad is now all turf.</a:t>
            </a:r>
          </a:p>
        </p:txBody>
      </p:sp>
    </p:spTree>
    <p:extLst>
      <p:ext uri="{BB962C8B-B14F-4D97-AF65-F5344CB8AC3E}">
        <p14:creationId xmlns:p14="http://schemas.microsoft.com/office/powerpoint/2010/main" val="23942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Stover</dc:creator>
  <cp:lastModifiedBy>Greg Stover</cp:lastModifiedBy>
  <cp:revision>6</cp:revision>
  <dcterms:created xsi:type="dcterms:W3CDTF">2023-09-21T18:45:57Z</dcterms:created>
  <dcterms:modified xsi:type="dcterms:W3CDTF">2025-07-24T16:02:14Z</dcterms:modified>
</cp:coreProperties>
</file>